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1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5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2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1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7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7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FB7B8-FEF2-4579-AB70-BD23E94D6C2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FE8C-C6FA-4988-8C06-43F585C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14"/>
            <a:ext cx="10058400" cy="507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17"/>
            <a:ext cx="10058400" cy="50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85"/>
            <a:ext cx="10058400" cy="50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1" y="0"/>
            <a:ext cx="10058400" cy="58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3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Lovell</dc:creator>
  <cp:lastModifiedBy>Brian Lovell</cp:lastModifiedBy>
  <cp:revision>1</cp:revision>
  <dcterms:created xsi:type="dcterms:W3CDTF">2016-06-09T12:33:15Z</dcterms:created>
  <dcterms:modified xsi:type="dcterms:W3CDTF">2016-06-09T12:33:36Z</dcterms:modified>
</cp:coreProperties>
</file>